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7" r:id="rId3"/>
    <p:sldId id="257" r:id="rId4"/>
    <p:sldId id="261" r:id="rId5"/>
    <p:sldId id="258" r:id="rId6"/>
    <p:sldId id="259" r:id="rId7"/>
    <p:sldId id="260" r:id="rId8"/>
    <p:sldId id="263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11/22/2018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11/22/2018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11/22/2018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11/22/2018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11/22/2018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11/22/2018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11/22/2018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11/22/2018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11/22/2018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11/22/2018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11/22/2018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11/22/2018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ipi.ru/vpr" TargetMode="External"/><Relationship Id="rId2" Type="http://schemas.openxmlformats.org/officeDocument/2006/relationships/hyperlink" Target="http://www.eduvpr.ru/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mosregtest.ru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667000" y="3539864"/>
            <a:ext cx="6172200" cy="232753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Общешкольное родительское собрание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Ботьевская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ОШ»</a:t>
            </a:r>
          </a:p>
          <a:p>
            <a:endParaRPr lang="ru-RU" sz="1800" dirty="0" smtClean="0"/>
          </a:p>
          <a:p>
            <a:endParaRPr lang="ru-RU" sz="18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737360"/>
          </a:xfrm>
        </p:spPr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Анализ   итогов    успеваемости </a:t>
            </a:r>
            <a:b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1 четверти</a:t>
            </a:r>
            <a:b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2018-2019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уч. года.</a:t>
            </a:r>
            <a:b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 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сего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учащихся               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102 </a:t>
            </a:r>
          </a:p>
          <a:p>
            <a:pPr marL="342900" lvl="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тличников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учёбы        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9                         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Хорошистов                         20           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одной «3»                          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           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еуспевающих                     7              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бщая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успеваемость                     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92%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ачественная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успеваемость         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30%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333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191000" y="2286000"/>
            <a:ext cx="3733800" cy="40386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28600" y="2286000"/>
            <a:ext cx="3733800" cy="40386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73736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Всероссийские проверочные работы (ВПР)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это контрольные работы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различным учебным предметам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 проведения ВПР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определение уровня подготовки по учебным предметам школьников во всех регионах России вне зависимости от места нахождения школы, от статуса школы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14800" y="1600200"/>
            <a:ext cx="38862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ВПР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не являются итоговой аттестацией обучающихся, а представляют собой аналог годовых контрольных работ</a:t>
            </a: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ВПР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позволяют определить количество и уровень знаний, которые были получены в течение учебного года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50876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Всероссийские проверочные работы (ВПР)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это контрольные работы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различным учебным предметам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7" name="Содержимое 7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114800" cy="4525963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Тексты заданий в вариантах ВПР соответствуют формулировкам, принятым в учебниках, включенных в Федеральный перечень учебников, рекомендуемых Министерством образования и науки РФ</a:t>
            </a:r>
          </a:p>
          <a:p>
            <a:pPr marL="0" indent="0">
              <a:buNone/>
            </a:pP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3200400" cy="4525963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ВПР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4 классе </a:t>
            </a:r>
            <a:r>
              <a:rPr lang="ru-RU" sz="2400" b="1" dirty="0" smtClean="0">
                <a:solidFill>
                  <a:schemeClr val="tx1"/>
                </a:solidFill>
              </a:rPr>
              <a:t>–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это не «ЕГЭ для начальной школы»</a:t>
            </a:r>
          </a:p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58496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Всероссийские проверочные работы (ВПР)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это контрольные работы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различным учебным предметам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2895600" cy="3962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ВПР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предусматривает: 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единое расписание 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единые тексты 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заданий 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единые критерии  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оценивания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3581400" y="2057400"/>
            <a:ext cx="4206240" cy="3962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85000" lnSpcReduction="10000"/>
          </a:bodyPr>
          <a:lstStyle/>
          <a:p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2018/2019 учебном году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Всероссийские проверочные работы пройдут в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марте-апреле 2019 года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Рекомендуемое время проведения ВПР: 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2-3 урок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расписании образовательной организации 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Продолжительность проведения ВПР: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– 2 урока </a:t>
            </a:r>
          </a:p>
          <a:p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81356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Всероссийские проверочные работы (ВПР)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это контрольные работы 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различным учебным предметам</a:t>
            </a:r>
            <a:endParaRPr lang="ru-RU" sz="2400" dirty="0">
              <a:solidFill>
                <a:schemeClr val="tx1"/>
              </a:solidFill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4380571"/>
              </p:ext>
            </p:extLst>
          </p:nvPr>
        </p:nvGraphicFramePr>
        <p:xfrm>
          <a:off x="457200" y="2514600"/>
          <a:ext cx="7239000" cy="4097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5257800"/>
              </a:tblGrid>
              <a:tr h="37242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Класс 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Предметы 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24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3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русский язык, математика, окружающий мир 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24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русский язык, математика, история, биология 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24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3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русский язык, математика, география, обществознание, история, биология 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24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  <a:sym typeface="Symbol"/>
                        </a:rPr>
                        <a:t></a:t>
                      </a:r>
                      <a:endParaRPr lang="ru-RU" sz="3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русский язык, математика, география, обществознание, история, биология, иностранный язык, физика 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242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ru-RU" sz="3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  <a:sym typeface="Symbol"/>
                        </a:rPr>
                        <a:t></a:t>
                      </a:r>
                      <a:endParaRPr lang="ru-RU" sz="3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русский язык, математика, география, обществознание, история, биология, физика, химия 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2428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4267200" y="1600200"/>
            <a:ext cx="3581400" cy="45720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3400" y="1600200"/>
            <a:ext cx="3505200" cy="45720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72420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могут использоваться 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результаты ВПР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Для обучающихся и их родителей ВПР полезны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определения уровня их подготовки, </a:t>
            </a:r>
          </a:p>
          <a:p>
            <a:pPr>
              <a:buFont typeface="Wingdings" pitchFamily="2" charset="2"/>
              <a:buChar char="Ø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выявления проблемных зон,</a:t>
            </a:r>
          </a:p>
          <a:p>
            <a:pPr>
              <a:buFont typeface="Wingdings" pitchFamily="2" charset="2"/>
              <a:buChar char="Ø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планирования индивидуальной образовательной траектории ребенка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Для школы ВПР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является инструментом   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самодиагностики, </a:t>
            </a:r>
          </a:p>
          <a:p>
            <a:pPr>
              <a:buFont typeface="Wingdings" pitchFamily="2" charset="2"/>
              <a:buChar char="Ø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основой для проведения 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регулярной методической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работы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14400" y="1752600"/>
            <a:ext cx="6400800" cy="4724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975360"/>
          </a:xfrm>
        </p:spPr>
        <p:txBody>
          <a:bodyPr>
            <a:normAutofit/>
          </a:bodyPr>
          <a:lstStyle/>
          <a:p>
            <a:pPr algn="ctr"/>
            <a:r>
              <a:rPr lang="ru-RU" sz="2400" b="0" dirty="0" smtClean="0">
                <a:latin typeface="Times New Roman" pitchFamily="18" charset="0"/>
                <a:cs typeface="Times New Roman" pitchFamily="18" charset="0"/>
              </a:rPr>
              <a:t>Как узнать результаты ВПР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676400"/>
            <a:ext cx="6477000" cy="484632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</a:t>
            </a:r>
            <a:r>
              <a:rPr lang="ru-RU" sz="2200" dirty="0" smtClean="0"/>
              <a:t>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Проверка работ участников ВПР осуществляется в день проведения работы учителями школы. После проверки результаты вносятся в единую информационную систему, с данными которой могут работать эксперты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Результат выполнения работы можно узнать у учителя или на сайте общеобразовательного учреждения, по коду, номер которого был выдан перед выполнением ВПР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04800" y="1828800"/>
            <a:ext cx="3200400" cy="41910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99160"/>
          </a:xfrm>
        </p:spPr>
        <p:txBody>
          <a:bodyPr>
            <a:normAutofit/>
          </a:bodyPr>
          <a:lstStyle/>
          <a:p>
            <a:pPr algn="ctr"/>
            <a:r>
              <a:rPr lang="ru-RU" sz="2400" b="0" dirty="0" smtClean="0">
                <a:latin typeface="Times New Roman" pitchFamily="18" charset="0"/>
                <a:cs typeface="Times New Roman" pitchFamily="18" charset="0"/>
              </a:rPr>
              <a:t>Официальные сайты ВПР</a:t>
            </a:r>
            <a:endParaRPr lang="ru-RU" sz="24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3200400" cy="4525963"/>
          </a:xfrm>
        </p:spPr>
        <p:txBody>
          <a:bodyPr>
            <a:normAutofit/>
          </a:bodyPr>
          <a:lstStyle/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Официальный сайт ВПР 2018 (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СтатГрад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)   </a:t>
            </a:r>
          </a:p>
          <a:p>
            <a:pPr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www.eduvpr.ru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осуществляет информационное сопровождение ВПР под руководством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Рособрнадзора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733800" y="1600200"/>
            <a:ext cx="3965448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886200" y="1828800"/>
            <a:ext cx="4114800" cy="42672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Сайт ФИПИ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http://www.fipi.ru/vpr</a:t>
            </a:r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sz="2400" dirty="0" smtClean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sz="2400" dirty="0" smtClean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endParaRPr lang="ru-RU" sz="2400" dirty="0" smtClean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Система независимого тестирования на сайте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4"/>
              </a:rPr>
              <a:t>https://mosregtest.ru</a:t>
            </a:r>
            <a:endParaRPr lang="ru-RU" sz="2400" b="1" dirty="0" smtClean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609600" y="304800"/>
            <a:ext cx="7086600" cy="6324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096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62200" y="457200"/>
            <a:ext cx="35718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057400"/>
            <a:ext cx="6067425" cy="4114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28600" y="1676400"/>
            <a:ext cx="7620000" cy="48006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58496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подготовиться к ВПР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(памятка для родителей)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4562784"/>
          </a:xfrm>
        </p:spPr>
        <p:txBody>
          <a:bodyPr>
            <a:normAutofit fontScale="85000" lnSpcReduction="10000"/>
          </a:bodyPr>
          <a:lstStyle/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 убедить ребенка, что если не запускать учебу на протяжении всего учебного года, то не будет проблем с подготовкой к ВПР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обратить внимание на предметы, которые оказались самыми трудными предметами Всероссийских проверочных работ: русский язык, история, биология, география, физика, химия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поинтересоваться результатами своего ребенка, постараться получить информацию об имеющихся у него проблемах и планах школы по устранению этих проблем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не оставлять подготовку к ВПР на последние месяцы зимы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соблюдение правильного режима труда и отдыха поможет ученику физически и психологически подготовиться к проведению ВПР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191</TotalTime>
  <Words>507</Words>
  <Application>Microsoft Office PowerPoint</Application>
  <PresentationFormat>Экран (4:3)</PresentationFormat>
  <Paragraphs>108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Изящная</vt:lpstr>
      <vt:lpstr>Презентация PowerPoint</vt:lpstr>
      <vt:lpstr>Анализ   итогов    успеваемости       1 четверти                2018-2019 уч. года. </vt:lpstr>
      <vt:lpstr>Всероссийские проверочные работы (ВПР)  – это контрольные работы  по различным учебным предметам</vt:lpstr>
      <vt:lpstr>Всероссийские проверочные работы (ВПР)  – это контрольные работы  по различным учебным предметам</vt:lpstr>
      <vt:lpstr>Всероссийские проверочные работы (ВПР)  – это контрольные работы  по различным учебным предметам</vt:lpstr>
      <vt:lpstr> Всероссийские проверочные работы (ВПР)  – это контрольные работы  по различным учебным предметам</vt:lpstr>
      <vt:lpstr>       Как могут использоваться  результаты ВПР </vt:lpstr>
      <vt:lpstr>Как узнать результаты ВПР</vt:lpstr>
      <vt:lpstr>Официальные сайты ВПР</vt:lpstr>
      <vt:lpstr>Презентация PowerPoint</vt:lpstr>
      <vt:lpstr>Как подготовиться к ВПР (памятка для родителей)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ВПР</dc:title>
  <dc:creator>Татьяна</dc:creator>
  <cp:lastModifiedBy>USER</cp:lastModifiedBy>
  <cp:revision>24</cp:revision>
  <dcterms:created xsi:type="dcterms:W3CDTF">2018-09-17T18:30:07Z</dcterms:created>
  <dcterms:modified xsi:type="dcterms:W3CDTF">2018-11-22T17:04:59Z</dcterms:modified>
</cp:coreProperties>
</file>